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B3B53-8594-4D6E-AF40-DCA2D80B6DE3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364FA63-52EA-480A-968A-82E0576C8D4D}">
      <dgm:prSet phldrT="[Текст]" phldr="1"/>
      <dgm:spPr/>
      <dgm:t>
        <a:bodyPr/>
        <a:lstStyle/>
        <a:p>
          <a:endParaRPr lang="ru-RU" dirty="0"/>
        </a:p>
      </dgm:t>
    </dgm:pt>
    <dgm:pt modelId="{432B0A57-C9B4-49E9-9849-FAEB3D9869E0}" type="parTrans" cxnId="{4325614A-C2A3-4400-B4AF-92C51EE2E7BE}">
      <dgm:prSet/>
      <dgm:spPr/>
      <dgm:t>
        <a:bodyPr/>
        <a:lstStyle/>
        <a:p>
          <a:endParaRPr lang="ru-RU"/>
        </a:p>
      </dgm:t>
    </dgm:pt>
    <dgm:pt modelId="{CD1803AB-37CB-4AF6-BBC4-4231B0938538}" type="sibTrans" cxnId="{4325614A-C2A3-4400-B4AF-92C51EE2E7BE}">
      <dgm:prSet/>
      <dgm:spPr/>
      <dgm:t>
        <a:bodyPr/>
        <a:lstStyle/>
        <a:p>
          <a:endParaRPr lang="ru-RU"/>
        </a:p>
      </dgm:t>
    </dgm:pt>
    <dgm:pt modelId="{32451CD4-DED0-45F3-BFDB-122A816DDB97}">
      <dgm:prSet phldrT="[Текст]" custT="1"/>
      <dgm:spPr/>
      <dgm:t>
        <a:bodyPr/>
        <a:lstStyle/>
        <a:p>
          <a:r>
            <a:rPr lang="uk-UA" sz="2100" dirty="0" smtClean="0"/>
            <a:t>хабарництво чи будь-які інші форми корупції</a:t>
          </a:r>
          <a:endParaRPr lang="ru-RU" sz="2100" dirty="0"/>
        </a:p>
      </dgm:t>
    </dgm:pt>
    <dgm:pt modelId="{5411EA44-4672-46CE-B554-4A114E03BADC}" type="parTrans" cxnId="{4848BA2B-04C3-4E2D-ADDE-44FB795106D4}">
      <dgm:prSet/>
      <dgm:spPr/>
      <dgm:t>
        <a:bodyPr/>
        <a:lstStyle/>
        <a:p>
          <a:endParaRPr lang="ru-RU"/>
        </a:p>
      </dgm:t>
    </dgm:pt>
    <dgm:pt modelId="{7F494A4C-D191-40C3-80EE-2CFC21A5D374}" type="sibTrans" cxnId="{4848BA2B-04C3-4E2D-ADDE-44FB795106D4}">
      <dgm:prSet/>
      <dgm:spPr/>
      <dgm:t>
        <a:bodyPr/>
        <a:lstStyle/>
        <a:p>
          <a:endParaRPr lang="ru-RU"/>
        </a:p>
      </dgm:t>
    </dgm:pt>
    <dgm:pt modelId="{369D68AE-15DF-40A1-A34A-5B4BCAA93976}">
      <dgm:prSet phldrT="[Текст]" phldr="1"/>
      <dgm:spPr/>
      <dgm:t>
        <a:bodyPr/>
        <a:lstStyle/>
        <a:p>
          <a:endParaRPr lang="ru-RU"/>
        </a:p>
      </dgm:t>
    </dgm:pt>
    <dgm:pt modelId="{C271C803-07B3-4A57-AC5E-EF21B91431C6}" type="parTrans" cxnId="{04070782-D909-4AFE-A28C-55F42162A377}">
      <dgm:prSet/>
      <dgm:spPr/>
      <dgm:t>
        <a:bodyPr/>
        <a:lstStyle/>
        <a:p>
          <a:endParaRPr lang="ru-RU"/>
        </a:p>
      </dgm:t>
    </dgm:pt>
    <dgm:pt modelId="{FBC006FB-BBDB-4D84-BAEF-EA74392BD473}" type="sibTrans" cxnId="{04070782-D909-4AFE-A28C-55F42162A377}">
      <dgm:prSet/>
      <dgm:spPr/>
      <dgm:t>
        <a:bodyPr/>
        <a:lstStyle/>
        <a:p>
          <a:endParaRPr lang="ru-RU"/>
        </a:p>
      </dgm:t>
    </dgm:pt>
    <dgm:pt modelId="{82188CA3-E9FF-4B26-B897-24858B7E9B76}">
      <dgm:prSet phldrT="[Текст]" custT="1"/>
      <dgm:spPr/>
      <dgm:t>
        <a:bodyPr/>
        <a:lstStyle/>
        <a:p>
          <a:r>
            <a:rPr lang="uk-UA" sz="2100" dirty="0" smtClean="0"/>
            <a:t>створення умов з боку адміністративних працівників Університету, факультетів чи інститутів для появи, укорінення та існування хабарництва</a:t>
          </a:r>
          <a:endParaRPr lang="ru-RU" sz="2100" dirty="0"/>
        </a:p>
      </dgm:t>
    </dgm:pt>
    <dgm:pt modelId="{F74BD46F-0296-4DB5-B5AD-15CEC603353B}" type="parTrans" cxnId="{5C32B490-FA56-4120-A142-1764A59F5407}">
      <dgm:prSet/>
      <dgm:spPr/>
      <dgm:t>
        <a:bodyPr/>
        <a:lstStyle/>
        <a:p>
          <a:endParaRPr lang="ru-RU"/>
        </a:p>
      </dgm:t>
    </dgm:pt>
    <dgm:pt modelId="{E04EC9DC-A549-4C1A-B746-407340CECE1E}" type="sibTrans" cxnId="{5C32B490-FA56-4120-A142-1764A59F5407}">
      <dgm:prSet/>
      <dgm:spPr/>
      <dgm:t>
        <a:bodyPr/>
        <a:lstStyle/>
        <a:p>
          <a:endParaRPr lang="ru-RU"/>
        </a:p>
      </dgm:t>
    </dgm:pt>
    <dgm:pt modelId="{E0D312F5-3A68-40F6-AFEB-19A770505B25}">
      <dgm:prSet phldrT="[Текст]" phldr="1"/>
      <dgm:spPr/>
      <dgm:t>
        <a:bodyPr/>
        <a:lstStyle/>
        <a:p>
          <a:endParaRPr lang="ru-RU" dirty="0"/>
        </a:p>
      </dgm:t>
    </dgm:pt>
    <dgm:pt modelId="{1F1CBF1E-5719-46D9-B514-3938A87BD11B}" type="parTrans" cxnId="{11C0FDB7-8CC7-4E6D-9D18-F962A9B93F4D}">
      <dgm:prSet/>
      <dgm:spPr/>
      <dgm:t>
        <a:bodyPr/>
        <a:lstStyle/>
        <a:p>
          <a:endParaRPr lang="ru-RU"/>
        </a:p>
      </dgm:t>
    </dgm:pt>
    <dgm:pt modelId="{16179B2B-5F64-4CDD-BF4B-018526B9A9A6}" type="sibTrans" cxnId="{11C0FDB7-8CC7-4E6D-9D18-F962A9B93F4D}">
      <dgm:prSet/>
      <dgm:spPr/>
      <dgm:t>
        <a:bodyPr/>
        <a:lstStyle/>
        <a:p>
          <a:endParaRPr lang="ru-RU"/>
        </a:p>
      </dgm:t>
    </dgm:pt>
    <dgm:pt modelId="{CEB43789-9CDE-47D6-9F61-E9393FC610CB}">
      <dgm:prSet phldrT="[Текст]" custT="1"/>
      <dgm:spPr/>
      <dgm:t>
        <a:bodyPr/>
        <a:lstStyle/>
        <a:p>
          <a:r>
            <a:rPr lang="uk-UA" sz="2100" dirty="0" smtClean="0"/>
            <a:t>шахрайство</a:t>
          </a:r>
          <a:endParaRPr lang="ru-RU" sz="2100" dirty="0"/>
        </a:p>
      </dgm:t>
    </dgm:pt>
    <dgm:pt modelId="{29861D58-298E-44F0-BEC4-BCD3C487F33F}" type="parTrans" cxnId="{5DC1E0F2-1E77-470E-8A90-B9AFBC6A9E24}">
      <dgm:prSet/>
      <dgm:spPr/>
      <dgm:t>
        <a:bodyPr/>
        <a:lstStyle/>
        <a:p>
          <a:endParaRPr lang="ru-RU"/>
        </a:p>
      </dgm:t>
    </dgm:pt>
    <dgm:pt modelId="{E8174A34-3F8F-4DAD-9926-1BD5316587B5}" type="sibTrans" cxnId="{5DC1E0F2-1E77-470E-8A90-B9AFBC6A9E24}">
      <dgm:prSet/>
      <dgm:spPr/>
      <dgm:t>
        <a:bodyPr/>
        <a:lstStyle/>
        <a:p>
          <a:endParaRPr lang="ru-RU"/>
        </a:p>
      </dgm:t>
    </dgm:pt>
    <dgm:pt modelId="{757C1E27-CFB6-4636-A75A-2705823DC098}" type="pres">
      <dgm:prSet presAssocID="{7F6B3B53-8594-4D6E-AF40-DCA2D80B6D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19ADF-008F-4A3E-BBB7-21B6EC6CEA9C}" type="pres">
      <dgm:prSet presAssocID="{F364FA63-52EA-480A-968A-82E0576C8D4D}" presName="composite" presStyleCnt="0"/>
      <dgm:spPr/>
    </dgm:pt>
    <dgm:pt modelId="{6CE033AF-B48F-4C41-AD72-8DBF1F87646E}" type="pres">
      <dgm:prSet presAssocID="{F364FA63-52EA-480A-968A-82E0576C8D4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E131C-ED68-4F36-BB0D-90F913B3165A}" type="pres">
      <dgm:prSet presAssocID="{F364FA63-52EA-480A-968A-82E0576C8D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BC989-D0E8-4052-A4D6-FCF71474F866}" type="pres">
      <dgm:prSet presAssocID="{CD1803AB-37CB-4AF6-BBC4-4231B0938538}" presName="sp" presStyleCnt="0"/>
      <dgm:spPr/>
    </dgm:pt>
    <dgm:pt modelId="{D03DC850-D62D-45C8-83F3-435B12122A93}" type="pres">
      <dgm:prSet presAssocID="{369D68AE-15DF-40A1-A34A-5B4BCAA93976}" presName="composite" presStyleCnt="0"/>
      <dgm:spPr/>
    </dgm:pt>
    <dgm:pt modelId="{68666865-D864-4E49-AA8C-401572A6E2ED}" type="pres">
      <dgm:prSet presAssocID="{369D68AE-15DF-40A1-A34A-5B4BCAA939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6D598-38A3-49B3-A8F1-6499EA726838}" type="pres">
      <dgm:prSet presAssocID="{369D68AE-15DF-40A1-A34A-5B4BCAA939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D83F1-E58E-4FED-B850-7958DC719D26}" type="pres">
      <dgm:prSet presAssocID="{FBC006FB-BBDB-4D84-BAEF-EA74392BD473}" presName="sp" presStyleCnt="0"/>
      <dgm:spPr/>
    </dgm:pt>
    <dgm:pt modelId="{B2DEFAA6-97EE-4620-8241-FA59623A702A}" type="pres">
      <dgm:prSet presAssocID="{E0D312F5-3A68-40F6-AFEB-19A770505B25}" presName="composite" presStyleCnt="0"/>
      <dgm:spPr/>
    </dgm:pt>
    <dgm:pt modelId="{260E9A2A-3F06-4048-BC9A-A7EE976ED492}" type="pres">
      <dgm:prSet presAssocID="{E0D312F5-3A68-40F6-AFEB-19A770505B2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DDB22-E70B-4830-87D8-D3E7910DC45B}" type="pres">
      <dgm:prSet presAssocID="{E0D312F5-3A68-40F6-AFEB-19A770505B2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70782-D909-4AFE-A28C-55F42162A377}" srcId="{7F6B3B53-8594-4D6E-AF40-DCA2D80B6DE3}" destId="{369D68AE-15DF-40A1-A34A-5B4BCAA93976}" srcOrd="1" destOrd="0" parTransId="{C271C803-07B3-4A57-AC5E-EF21B91431C6}" sibTransId="{FBC006FB-BBDB-4D84-BAEF-EA74392BD473}"/>
    <dgm:cxn modelId="{4325614A-C2A3-4400-B4AF-92C51EE2E7BE}" srcId="{7F6B3B53-8594-4D6E-AF40-DCA2D80B6DE3}" destId="{F364FA63-52EA-480A-968A-82E0576C8D4D}" srcOrd="0" destOrd="0" parTransId="{432B0A57-C9B4-49E9-9849-FAEB3D9869E0}" sibTransId="{CD1803AB-37CB-4AF6-BBC4-4231B0938538}"/>
    <dgm:cxn modelId="{11C0FDB7-8CC7-4E6D-9D18-F962A9B93F4D}" srcId="{7F6B3B53-8594-4D6E-AF40-DCA2D80B6DE3}" destId="{E0D312F5-3A68-40F6-AFEB-19A770505B25}" srcOrd="2" destOrd="0" parTransId="{1F1CBF1E-5719-46D9-B514-3938A87BD11B}" sibTransId="{16179B2B-5F64-4CDD-BF4B-018526B9A9A6}"/>
    <dgm:cxn modelId="{9ACDDD4C-B2EC-4691-9018-446618155933}" type="presOf" srcId="{E0D312F5-3A68-40F6-AFEB-19A770505B25}" destId="{260E9A2A-3F06-4048-BC9A-A7EE976ED492}" srcOrd="0" destOrd="0" presId="urn:microsoft.com/office/officeart/2005/8/layout/chevron2"/>
    <dgm:cxn modelId="{5C32B490-FA56-4120-A142-1764A59F5407}" srcId="{369D68AE-15DF-40A1-A34A-5B4BCAA93976}" destId="{82188CA3-E9FF-4B26-B897-24858B7E9B76}" srcOrd="0" destOrd="0" parTransId="{F74BD46F-0296-4DB5-B5AD-15CEC603353B}" sibTransId="{E04EC9DC-A549-4C1A-B746-407340CECE1E}"/>
    <dgm:cxn modelId="{5DC1E0F2-1E77-470E-8A90-B9AFBC6A9E24}" srcId="{E0D312F5-3A68-40F6-AFEB-19A770505B25}" destId="{CEB43789-9CDE-47D6-9F61-E9393FC610CB}" srcOrd="0" destOrd="0" parTransId="{29861D58-298E-44F0-BEC4-BCD3C487F33F}" sibTransId="{E8174A34-3F8F-4DAD-9926-1BD5316587B5}"/>
    <dgm:cxn modelId="{281103C3-0DCF-4E8A-8660-FD4FC1A89215}" type="presOf" srcId="{82188CA3-E9FF-4B26-B897-24858B7E9B76}" destId="{EDC6D598-38A3-49B3-A8F1-6499EA726838}" srcOrd="0" destOrd="0" presId="urn:microsoft.com/office/officeart/2005/8/layout/chevron2"/>
    <dgm:cxn modelId="{2877AD96-AF11-456F-88E9-5DA21F41888F}" type="presOf" srcId="{CEB43789-9CDE-47D6-9F61-E9393FC610CB}" destId="{309DDB22-E70B-4830-87D8-D3E7910DC45B}" srcOrd="0" destOrd="0" presId="urn:microsoft.com/office/officeart/2005/8/layout/chevron2"/>
    <dgm:cxn modelId="{727AF41C-FC14-43B8-8D88-2DEDEE83E329}" type="presOf" srcId="{369D68AE-15DF-40A1-A34A-5B4BCAA93976}" destId="{68666865-D864-4E49-AA8C-401572A6E2ED}" srcOrd="0" destOrd="0" presId="urn:microsoft.com/office/officeart/2005/8/layout/chevron2"/>
    <dgm:cxn modelId="{806A3F41-CD22-40B9-9FAA-836C2C65EBB9}" type="presOf" srcId="{7F6B3B53-8594-4D6E-AF40-DCA2D80B6DE3}" destId="{757C1E27-CFB6-4636-A75A-2705823DC098}" srcOrd="0" destOrd="0" presId="urn:microsoft.com/office/officeart/2005/8/layout/chevron2"/>
    <dgm:cxn modelId="{4848BA2B-04C3-4E2D-ADDE-44FB795106D4}" srcId="{F364FA63-52EA-480A-968A-82E0576C8D4D}" destId="{32451CD4-DED0-45F3-BFDB-122A816DDB97}" srcOrd="0" destOrd="0" parTransId="{5411EA44-4672-46CE-B554-4A114E03BADC}" sibTransId="{7F494A4C-D191-40C3-80EE-2CFC21A5D374}"/>
    <dgm:cxn modelId="{7ECE84D2-C04B-4457-8BFE-9FC36656773D}" type="presOf" srcId="{F364FA63-52EA-480A-968A-82E0576C8D4D}" destId="{6CE033AF-B48F-4C41-AD72-8DBF1F87646E}" srcOrd="0" destOrd="0" presId="urn:microsoft.com/office/officeart/2005/8/layout/chevron2"/>
    <dgm:cxn modelId="{95A1A01A-1273-4A60-9938-5B3654B6EC32}" type="presOf" srcId="{32451CD4-DED0-45F3-BFDB-122A816DDB97}" destId="{5BAE131C-ED68-4F36-BB0D-90F913B3165A}" srcOrd="0" destOrd="0" presId="urn:microsoft.com/office/officeart/2005/8/layout/chevron2"/>
    <dgm:cxn modelId="{1E0877CD-DADC-4CC2-AC13-11ADB31903C1}" type="presParOf" srcId="{757C1E27-CFB6-4636-A75A-2705823DC098}" destId="{1FE19ADF-008F-4A3E-BBB7-21B6EC6CEA9C}" srcOrd="0" destOrd="0" presId="urn:microsoft.com/office/officeart/2005/8/layout/chevron2"/>
    <dgm:cxn modelId="{D5035D0D-9783-421C-86B1-DBCE1FA1FAC9}" type="presParOf" srcId="{1FE19ADF-008F-4A3E-BBB7-21B6EC6CEA9C}" destId="{6CE033AF-B48F-4C41-AD72-8DBF1F87646E}" srcOrd="0" destOrd="0" presId="urn:microsoft.com/office/officeart/2005/8/layout/chevron2"/>
    <dgm:cxn modelId="{7096C68A-70DE-4204-822A-C273F9178594}" type="presParOf" srcId="{1FE19ADF-008F-4A3E-BBB7-21B6EC6CEA9C}" destId="{5BAE131C-ED68-4F36-BB0D-90F913B3165A}" srcOrd="1" destOrd="0" presId="urn:microsoft.com/office/officeart/2005/8/layout/chevron2"/>
    <dgm:cxn modelId="{DBE11A94-4E67-4791-A9CD-ADDBF63E6091}" type="presParOf" srcId="{757C1E27-CFB6-4636-A75A-2705823DC098}" destId="{0EABC989-D0E8-4052-A4D6-FCF71474F866}" srcOrd="1" destOrd="0" presId="urn:microsoft.com/office/officeart/2005/8/layout/chevron2"/>
    <dgm:cxn modelId="{672C1DCC-E584-4BD4-9010-18410D08E4D4}" type="presParOf" srcId="{757C1E27-CFB6-4636-A75A-2705823DC098}" destId="{D03DC850-D62D-45C8-83F3-435B12122A93}" srcOrd="2" destOrd="0" presId="urn:microsoft.com/office/officeart/2005/8/layout/chevron2"/>
    <dgm:cxn modelId="{F69AC5E9-294A-4FA1-8F18-2698E0165A00}" type="presParOf" srcId="{D03DC850-D62D-45C8-83F3-435B12122A93}" destId="{68666865-D864-4E49-AA8C-401572A6E2ED}" srcOrd="0" destOrd="0" presId="urn:microsoft.com/office/officeart/2005/8/layout/chevron2"/>
    <dgm:cxn modelId="{9A067727-AD07-42A8-823E-EFE9B9FA849A}" type="presParOf" srcId="{D03DC850-D62D-45C8-83F3-435B12122A93}" destId="{EDC6D598-38A3-49B3-A8F1-6499EA726838}" srcOrd="1" destOrd="0" presId="urn:microsoft.com/office/officeart/2005/8/layout/chevron2"/>
    <dgm:cxn modelId="{644BDAE3-516B-4E87-972C-7A55E4ACF346}" type="presParOf" srcId="{757C1E27-CFB6-4636-A75A-2705823DC098}" destId="{C23D83F1-E58E-4FED-B850-7958DC719D26}" srcOrd="3" destOrd="0" presId="urn:microsoft.com/office/officeart/2005/8/layout/chevron2"/>
    <dgm:cxn modelId="{4704136A-2835-4D9D-B492-1FF08FA61A36}" type="presParOf" srcId="{757C1E27-CFB6-4636-A75A-2705823DC098}" destId="{B2DEFAA6-97EE-4620-8241-FA59623A702A}" srcOrd="4" destOrd="0" presId="urn:microsoft.com/office/officeart/2005/8/layout/chevron2"/>
    <dgm:cxn modelId="{8C64259F-6CC2-473F-AF58-7C453A6C499E}" type="presParOf" srcId="{B2DEFAA6-97EE-4620-8241-FA59623A702A}" destId="{260E9A2A-3F06-4048-BC9A-A7EE976ED492}" srcOrd="0" destOrd="0" presId="urn:microsoft.com/office/officeart/2005/8/layout/chevron2"/>
    <dgm:cxn modelId="{14EDEA7F-E6BB-41AF-A04B-CB3C9D11CC80}" type="presParOf" srcId="{B2DEFAA6-97EE-4620-8241-FA59623A702A}" destId="{309DDB22-E70B-4830-87D8-D3E7910DC45B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CC427-B3BC-4700-B60D-E61D32B99EA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E78997-B01A-462F-B325-703F222D404A}">
      <dgm:prSet phldrT="[Текст]" phldr="1"/>
      <dgm:spPr/>
      <dgm:t>
        <a:bodyPr/>
        <a:lstStyle/>
        <a:p>
          <a:endParaRPr lang="ru-RU"/>
        </a:p>
      </dgm:t>
    </dgm:pt>
    <dgm:pt modelId="{FBA9087E-9608-4368-9DC2-AFE0E7CC409B}" type="parTrans" cxnId="{08E146F5-003D-4697-8E3D-D460C4AF1B37}">
      <dgm:prSet/>
      <dgm:spPr/>
      <dgm:t>
        <a:bodyPr/>
        <a:lstStyle/>
        <a:p>
          <a:endParaRPr lang="ru-RU"/>
        </a:p>
      </dgm:t>
    </dgm:pt>
    <dgm:pt modelId="{DDC4A59F-F256-4680-A625-2CFFA7C6FF08}" type="sibTrans" cxnId="{08E146F5-003D-4697-8E3D-D460C4AF1B37}">
      <dgm:prSet/>
      <dgm:spPr/>
      <dgm:t>
        <a:bodyPr/>
        <a:lstStyle/>
        <a:p>
          <a:endParaRPr lang="ru-RU"/>
        </a:p>
      </dgm:t>
    </dgm:pt>
    <dgm:pt modelId="{99CC4A47-C729-4B28-85D4-6676FD992979}">
      <dgm:prSet phldrT="[Текст]" custT="1"/>
      <dgm:spPr/>
      <dgm:t>
        <a:bodyPr/>
        <a:lstStyle/>
        <a:p>
          <a:r>
            <a:rPr lang="uk-UA" sz="2100" dirty="0" smtClean="0"/>
            <a:t>підкуп виборців або сприяння йому</a:t>
          </a:r>
          <a:endParaRPr lang="ru-RU" sz="2100" dirty="0"/>
        </a:p>
      </dgm:t>
    </dgm:pt>
    <dgm:pt modelId="{F4BEC695-4AC9-4782-BF9C-014E90B785C8}" type="parTrans" cxnId="{1F023D4E-90F9-43BD-8641-7D87D78C0E80}">
      <dgm:prSet/>
      <dgm:spPr/>
      <dgm:t>
        <a:bodyPr/>
        <a:lstStyle/>
        <a:p>
          <a:endParaRPr lang="ru-RU"/>
        </a:p>
      </dgm:t>
    </dgm:pt>
    <dgm:pt modelId="{6A93B31A-AB9F-4D98-978B-0BC7673BEC12}" type="sibTrans" cxnId="{1F023D4E-90F9-43BD-8641-7D87D78C0E80}">
      <dgm:prSet/>
      <dgm:spPr/>
      <dgm:t>
        <a:bodyPr/>
        <a:lstStyle/>
        <a:p>
          <a:endParaRPr lang="ru-RU"/>
        </a:p>
      </dgm:t>
    </dgm:pt>
    <dgm:pt modelId="{74CF01EE-0F56-4429-9196-1A2D94467ACB}">
      <dgm:prSet phldrT="[Текст]" phldr="1"/>
      <dgm:spPr/>
      <dgm:t>
        <a:bodyPr/>
        <a:lstStyle/>
        <a:p>
          <a:endParaRPr lang="ru-RU"/>
        </a:p>
      </dgm:t>
    </dgm:pt>
    <dgm:pt modelId="{7AEB6900-B0E1-482A-AC2C-5FC9EF53901A}" type="parTrans" cxnId="{432F170C-C729-47CC-9E0F-8780359491EA}">
      <dgm:prSet/>
      <dgm:spPr/>
      <dgm:t>
        <a:bodyPr/>
        <a:lstStyle/>
        <a:p>
          <a:endParaRPr lang="ru-RU"/>
        </a:p>
      </dgm:t>
    </dgm:pt>
    <dgm:pt modelId="{9CA6380F-0828-4310-BB14-17181C982D73}" type="sibTrans" cxnId="{432F170C-C729-47CC-9E0F-8780359491EA}">
      <dgm:prSet/>
      <dgm:spPr/>
      <dgm:t>
        <a:bodyPr/>
        <a:lstStyle/>
        <a:p>
          <a:endParaRPr lang="ru-RU"/>
        </a:p>
      </dgm:t>
    </dgm:pt>
    <dgm:pt modelId="{F14AB1B6-092C-4422-A042-B2343A4E6918}">
      <dgm:prSet phldrT="[Текст]" custT="1"/>
      <dgm:spPr/>
      <dgm:t>
        <a:bodyPr/>
        <a:lstStyle/>
        <a:p>
          <a:r>
            <a:rPr lang="uk-UA" sz="2100" dirty="0" smtClean="0"/>
            <a:t>хуліганство</a:t>
          </a:r>
          <a:endParaRPr lang="ru-RU" sz="2100" dirty="0"/>
        </a:p>
      </dgm:t>
    </dgm:pt>
    <dgm:pt modelId="{3950A3DC-81A0-45A2-8366-5F18CC06CA6B}" type="parTrans" cxnId="{3E7B0F7D-3497-4A9B-AFCE-F82204989063}">
      <dgm:prSet/>
      <dgm:spPr/>
      <dgm:t>
        <a:bodyPr/>
        <a:lstStyle/>
        <a:p>
          <a:endParaRPr lang="ru-RU"/>
        </a:p>
      </dgm:t>
    </dgm:pt>
    <dgm:pt modelId="{E0899DAD-9783-4EBB-926B-436AB74AC9D9}" type="sibTrans" cxnId="{3E7B0F7D-3497-4A9B-AFCE-F82204989063}">
      <dgm:prSet/>
      <dgm:spPr/>
      <dgm:t>
        <a:bodyPr/>
        <a:lstStyle/>
        <a:p>
          <a:endParaRPr lang="ru-RU"/>
        </a:p>
      </dgm:t>
    </dgm:pt>
    <dgm:pt modelId="{AD75801F-32DD-4CFE-A6B2-98BBB148000A}">
      <dgm:prSet phldrT="[Текст]" phldr="1"/>
      <dgm:spPr/>
      <dgm:t>
        <a:bodyPr/>
        <a:lstStyle/>
        <a:p>
          <a:endParaRPr lang="ru-RU"/>
        </a:p>
      </dgm:t>
    </dgm:pt>
    <dgm:pt modelId="{479C78F4-2814-4DAC-B56F-E51CF5C4D701}" type="parTrans" cxnId="{12706C2A-5045-40F0-909D-B96AB9EC150D}">
      <dgm:prSet/>
      <dgm:spPr/>
      <dgm:t>
        <a:bodyPr/>
        <a:lstStyle/>
        <a:p>
          <a:endParaRPr lang="ru-RU"/>
        </a:p>
      </dgm:t>
    </dgm:pt>
    <dgm:pt modelId="{DADFA23F-2EC6-4811-981F-1AC1DC8A3C0D}" type="sibTrans" cxnId="{12706C2A-5045-40F0-909D-B96AB9EC150D}">
      <dgm:prSet/>
      <dgm:spPr/>
      <dgm:t>
        <a:bodyPr/>
        <a:lstStyle/>
        <a:p>
          <a:endParaRPr lang="ru-RU"/>
        </a:p>
      </dgm:t>
    </dgm:pt>
    <dgm:pt modelId="{44F20E6F-170E-402F-BD58-60C0817D05D4}">
      <dgm:prSet phldrT="[Текст]" custT="1"/>
      <dgm:spPr/>
      <dgm:t>
        <a:bodyPr/>
        <a:lstStyle/>
        <a:p>
          <a:r>
            <a:rPr lang="uk-UA" sz="2100" dirty="0" smtClean="0"/>
            <a:t>сексуальні домагання </a:t>
          </a:r>
          <a:endParaRPr lang="ru-RU" sz="2100" dirty="0"/>
        </a:p>
      </dgm:t>
    </dgm:pt>
    <dgm:pt modelId="{D99E1CF4-5926-4DE5-80D1-391D8C9C79F5}" type="parTrans" cxnId="{3FBF7C97-9BEC-426C-8C9F-B45A9023CF44}">
      <dgm:prSet/>
      <dgm:spPr/>
      <dgm:t>
        <a:bodyPr/>
        <a:lstStyle/>
        <a:p>
          <a:endParaRPr lang="ru-RU"/>
        </a:p>
      </dgm:t>
    </dgm:pt>
    <dgm:pt modelId="{71BF38EB-DD71-48E8-AF72-F71091827962}" type="sibTrans" cxnId="{3FBF7C97-9BEC-426C-8C9F-B45A9023CF44}">
      <dgm:prSet/>
      <dgm:spPr/>
      <dgm:t>
        <a:bodyPr/>
        <a:lstStyle/>
        <a:p>
          <a:endParaRPr lang="ru-RU"/>
        </a:p>
      </dgm:t>
    </dgm:pt>
    <dgm:pt modelId="{04DED72B-A654-4FFC-81C4-BFEC4A008849}" type="pres">
      <dgm:prSet presAssocID="{0D6CC427-B3BC-4700-B60D-E61D32B99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BE002-5A66-401C-956C-32AC9FC81ED4}" type="pres">
      <dgm:prSet presAssocID="{0DE78997-B01A-462F-B325-703F222D404A}" presName="composite" presStyleCnt="0"/>
      <dgm:spPr/>
    </dgm:pt>
    <dgm:pt modelId="{323A2358-23A5-49E0-9F07-E02D98BADD44}" type="pres">
      <dgm:prSet presAssocID="{0DE78997-B01A-462F-B325-703F222D40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E5F52-1C39-40E6-BB66-918082F32E46}" type="pres">
      <dgm:prSet presAssocID="{0DE78997-B01A-462F-B325-703F222D40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1D905-115D-42C0-8840-CCF078FBBD8B}" type="pres">
      <dgm:prSet presAssocID="{DDC4A59F-F256-4680-A625-2CFFA7C6FF08}" presName="sp" presStyleCnt="0"/>
      <dgm:spPr/>
    </dgm:pt>
    <dgm:pt modelId="{3D1DE2F3-EB11-4BCF-A979-FFFB66160A42}" type="pres">
      <dgm:prSet presAssocID="{74CF01EE-0F56-4429-9196-1A2D94467ACB}" presName="composite" presStyleCnt="0"/>
      <dgm:spPr/>
    </dgm:pt>
    <dgm:pt modelId="{0E99A770-A0D1-40F8-94C4-5BC6F5137481}" type="pres">
      <dgm:prSet presAssocID="{74CF01EE-0F56-4429-9196-1A2D94467A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A1929-25F1-4BFF-BF6D-1F96EEEE02DE}" type="pres">
      <dgm:prSet presAssocID="{74CF01EE-0F56-4429-9196-1A2D94467A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3483E-F2F7-44EC-AA22-3049B61BED5A}" type="pres">
      <dgm:prSet presAssocID="{9CA6380F-0828-4310-BB14-17181C982D73}" presName="sp" presStyleCnt="0"/>
      <dgm:spPr/>
    </dgm:pt>
    <dgm:pt modelId="{C9F92324-7AA0-42A5-9831-89CFA352E46E}" type="pres">
      <dgm:prSet presAssocID="{AD75801F-32DD-4CFE-A6B2-98BBB148000A}" presName="composite" presStyleCnt="0"/>
      <dgm:spPr/>
    </dgm:pt>
    <dgm:pt modelId="{9BA5EE82-FA65-4D43-9553-316CE1326266}" type="pres">
      <dgm:prSet presAssocID="{AD75801F-32DD-4CFE-A6B2-98BBB14800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D1CCA-E16C-49A0-8479-60796A28C0F1}" type="pres">
      <dgm:prSet presAssocID="{AD75801F-32DD-4CFE-A6B2-98BBB14800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811F0-8026-4EA6-972B-4E0798C81E19}" type="presOf" srcId="{99CC4A47-C729-4B28-85D4-6676FD992979}" destId="{AF9E5F52-1C39-40E6-BB66-918082F32E46}" srcOrd="0" destOrd="0" presId="urn:microsoft.com/office/officeart/2005/8/layout/chevron2"/>
    <dgm:cxn modelId="{7317F280-C834-45E0-8A5B-178B2FAAECA0}" type="presOf" srcId="{74CF01EE-0F56-4429-9196-1A2D94467ACB}" destId="{0E99A770-A0D1-40F8-94C4-5BC6F5137481}" srcOrd="0" destOrd="0" presId="urn:microsoft.com/office/officeart/2005/8/layout/chevron2"/>
    <dgm:cxn modelId="{301581E0-7F00-4DA9-8E17-DFEABD9357BF}" type="presOf" srcId="{44F20E6F-170E-402F-BD58-60C0817D05D4}" destId="{B0BD1CCA-E16C-49A0-8479-60796A28C0F1}" srcOrd="0" destOrd="0" presId="urn:microsoft.com/office/officeart/2005/8/layout/chevron2"/>
    <dgm:cxn modelId="{08E146F5-003D-4697-8E3D-D460C4AF1B37}" srcId="{0D6CC427-B3BC-4700-B60D-E61D32B99EA6}" destId="{0DE78997-B01A-462F-B325-703F222D404A}" srcOrd="0" destOrd="0" parTransId="{FBA9087E-9608-4368-9DC2-AFE0E7CC409B}" sibTransId="{DDC4A59F-F256-4680-A625-2CFFA7C6FF08}"/>
    <dgm:cxn modelId="{3E7B0F7D-3497-4A9B-AFCE-F82204989063}" srcId="{74CF01EE-0F56-4429-9196-1A2D94467ACB}" destId="{F14AB1B6-092C-4422-A042-B2343A4E6918}" srcOrd="0" destOrd="0" parTransId="{3950A3DC-81A0-45A2-8366-5F18CC06CA6B}" sibTransId="{E0899DAD-9783-4EBB-926B-436AB74AC9D9}"/>
    <dgm:cxn modelId="{28943F78-B5B8-48AF-A63A-B01210B4D2DB}" type="presOf" srcId="{0DE78997-B01A-462F-B325-703F222D404A}" destId="{323A2358-23A5-49E0-9F07-E02D98BADD44}" srcOrd="0" destOrd="0" presId="urn:microsoft.com/office/officeart/2005/8/layout/chevron2"/>
    <dgm:cxn modelId="{3FBF7C97-9BEC-426C-8C9F-B45A9023CF44}" srcId="{AD75801F-32DD-4CFE-A6B2-98BBB148000A}" destId="{44F20E6F-170E-402F-BD58-60C0817D05D4}" srcOrd="0" destOrd="0" parTransId="{D99E1CF4-5926-4DE5-80D1-391D8C9C79F5}" sibTransId="{71BF38EB-DD71-48E8-AF72-F71091827962}"/>
    <dgm:cxn modelId="{1F023D4E-90F9-43BD-8641-7D87D78C0E80}" srcId="{0DE78997-B01A-462F-B325-703F222D404A}" destId="{99CC4A47-C729-4B28-85D4-6676FD992979}" srcOrd="0" destOrd="0" parTransId="{F4BEC695-4AC9-4782-BF9C-014E90B785C8}" sibTransId="{6A93B31A-AB9F-4D98-978B-0BC7673BEC12}"/>
    <dgm:cxn modelId="{432F170C-C729-47CC-9E0F-8780359491EA}" srcId="{0D6CC427-B3BC-4700-B60D-E61D32B99EA6}" destId="{74CF01EE-0F56-4429-9196-1A2D94467ACB}" srcOrd="1" destOrd="0" parTransId="{7AEB6900-B0E1-482A-AC2C-5FC9EF53901A}" sibTransId="{9CA6380F-0828-4310-BB14-17181C982D73}"/>
    <dgm:cxn modelId="{4E2E04B0-8967-46F8-B65C-C89A9BFE5445}" type="presOf" srcId="{F14AB1B6-092C-4422-A042-B2343A4E6918}" destId="{0E0A1929-25F1-4BFF-BF6D-1F96EEEE02DE}" srcOrd="0" destOrd="0" presId="urn:microsoft.com/office/officeart/2005/8/layout/chevron2"/>
    <dgm:cxn modelId="{1B997881-2658-4D30-BA03-456C38C38EC8}" type="presOf" srcId="{AD75801F-32DD-4CFE-A6B2-98BBB148000A}" destId="{9BA5EE82-FA65-4D43-9553-316CE1326266}" srcOrd="0" destOrd="0" presId="urn:microsoft.com/office/officeart/2005/8/layout/chevron2"/>
    <dgm:cxn modelId="{12706C2A-5045-40F0-909D-B96AB9EC150D}" srcId="{0D6CC427-B3BC-4700-B60D-E61D32B99EA6}" destId="{AD75801F-32DD-4CFE-A6B2-98BBB148000A}" srcOrd="2" destOrd="0" parTransId="{479C78F4-2814-4DAC-B56F-E51CF5C4D701}" sibTransId="{DADFA23F-2EC6-4811-981F-1AC1DC8A3C0D}"/>
    <dgm:cxn modelId="{DFFEDE9B-4856-47D0-8061-9E133DD16292}" type="presOf" srcId="{0D6CC427-B3BC-4700-B60D-E61D32B99EA6}" destId="{04DED72B-A654-4FFC-81C4-BFEC4A008849}" srcOrd="0" destOrd="0" presId="urn:microsoft.com/office/officeart/2005/8/layout/chevron2"/>
    <dgm:cxn modelId="{0697F473-561F-423D-B46A-F84D36C6C08F}" type="presParOf" srcId="{04DED72B-A654-4FFC-81C4-BFEC4A008849}" destId="{D35BE002-5A66-401C-956C-32AC9FC81ED4}" srcOrd="0" destOrd="0" presId="urn:microsoft.com/office/officeart/2005/8/layout/chevron2"/>
    <dgm:cxn modelId="{54180E02-68D0-4F6B-A01F-61B8572E8E09}" type="presParOf" srcId="{D35BE002-5A66-401C-956C-32AC9FC81ED4}" destId="{323A2358-23A5-49E0-9F07-E02D98BADD44}" srcOrd="0" destOrd="0" presId="urn:microsoft.com/office/officeart/2005/8/layout/chevron2"/>
    <dgm:cxn modelId="{623329BA-5E75-465E-986A-BFD3A0AE31B2}" type="presParOf" srcId="{D35BE002-5A66-401C-956C-32AC9FC81ED4}" destId="{AF9E5F52-1C39-40E6-BB66-918082F32E46}" srcOrd="1" destOrd="0" presId="urn:microsoft.com/office/officeart/2005/8/layout/chevron2"/>
    <dgm:cxn modelId="{DA9F4A71-9D80-48F2-983F-F430D516FC42}" type="presParOf" srcId="{04DED72B-A654-4FFC-81C4-BFEC4A008849}" destId="{4811D905-115D-42C0-8840-CCF078FBBD8B}" srcOrd="1" destOrd="0" presId="urn:microsoft.com/office/officeart/2005/8/layout/chevron2"/>
    <dgm:cxn modelId="{513C5927-3F2E-4209-BA47-DC5CF2DB8889}" type="presParOf" srcId="{04DED72B-A654-4FFC-81C4-BFEC4A008849}" destId="{3D1DE2F3-EB11-4BCF-A979-FFFB66160A42}" srcOrd="2" destOrd="0" presId="urn:microsoft.com/office/officeart/2005/8/layout/chevron2"/>
    <dgm:cxn modelId="{EFD38541-492C-4BF0-9EFE-8DDA6E05BFCE}" type="presParOf" srcId="{3D1DE2F3-EB11-4BCF-A979-FFFB66160A42}" destId="{0E99A770-A0D1-40F8-94C4-5BC6F5137481}" srcOrd="0" destOrd="0" presId="urn:microsoft.com/office/officeart/2005/8/layout/chevron2"/>
    <dgm:cxn modelId="{551107DA-3743-40CC-A114-B7A6969A455C}" type="presParOf" srcId="{3D1DE2F3-EB11-4BCF-A979-FFFB66160A42}" destId="{0E0A1929-25F1-4BFF-BF6D-1F96EEEE02DE}" srcOrd="1" destOrd="0" presId="urn:microsoft.com/office/officeart/2005/8/layout/chevron2"/>
    <dgm:cxn modelId="{C359BCDB-3904-494D-BBA8-AA35D0E81EE8}" type="presParOf" srcId="{04DED72B-A654-4FFC-81C4-BFEC4A008849}" destId="{8383483E-F2F7-44EC-AA22-3049B61BED5A}" srcOrd="3" destOrd="0" presId="urn:microsoft.com/office/officeart/2005/8/layout/chevron2"/>
    <dgm:cxn modelId="{5AC8A8A6-D25A-4D15-A6B1-B394A4E79F46}" type="presParOf" srcId="{04DED72B-A654-4FFC-81C4-BFEC4A008849}" destId="{C9F92324-7AA0-42A5-9831-89CFA352E46E}" srcOrd="4" destOrd="0" presId="urn:microsoft.com/office/officeart/2005/8/layout/chevron2"/>
    <dgm:cxn modelId="{7EDEE675-50FE-4344-95A7-4B79C0AA89B3}" type="presParOf" srcId="{C9F92324-7AA0-42A5-9831-89CFA352E46E}" destId="{9BA5EE82-FA65-4D43-9553-316CE1326266}" srcOrd="0" destOrd="0" presId="urn:microsoft.com/office/officeart/2005/8/layout/chevron2"/>
    <dgm:cxn modelId="{3ACB2E30-046F-426B-8EEE-15ECFDC6B7F4}" type="presParOf" srcId="{C9F92324-7AA0-42A5-9831-89CFA352E46E}" destId="{B0BD1CCA-E16C-49A0-8479-60796A28C0F1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CC427-B3BC-4700-B60D-E61D32B99EA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E78997-B01A-462F-B325-703F222D404A}">
      <dgm:prSet phldrT="[Текст]" phldr="1"/>
      <dgm:spPr/>
      <dgm:t>
        <a:bodyPr/>
        <a:lstStyle/>
        <a:p>
          <a:endParaRPr lang="ru-RU" dirty="0"/>
        </a:p>
      </dgm:t>
    </dgm:pt>
    <dgm:pt modelId="{FBA9087E-9608-4368-9DC2-AFE0E7CC409B}" type="parTrans" cxnId="{08E146F5-003D-4697-8E3D-D460C4AF1B37}">
      <dgm:prSet/>
      <dgm:spPr/>
      <dgm:t>
        <a:bodyPr/>
        <a:lstStyle/>
        <a:p>
          <a:endParaRPr lang="ru-RU"/>
        </a:p>
      </dgm:t>
    </dgm:pt>
    <dgm:pt modelId="{DDC4A59F-F256-4680-A625-2CFFA7C6FF08}" type="sibTrans" cxnId="{08E146F5-003D-4697-8E3D-D460C4AF1B37}">
      <dgm:prSet/>
      <dgm:spPr/>
      <dgm:t>
        <a:bodyPr/>
        <a:lstStyle/>
        <a:p>
          <a:endParaRPr lang="ru-RU"/>
        </a:p>
      </dgm:t>
    </dgm:pt>
    <dgm:pt modelId="{99CC4A47-C729-4B28-85D4-6676FD992979}">
      <dgm:prSet phldrT="[Текст]"/>
      <dgm:spPr/>
      <dgm:t>
        <a:bodyPr/>
        <a:lstStyle/>
        <a:p>
          <a:r>
            <a:rPr lang="uk-UA" dirty="0" smtClean="0"/>
            <a:t>кримінально-карані діяння чи бездіяльність</a:t>
          </a:r>
          <a:endParaRPr lang="ru-RU" dirty="0"/>
        </a:p>
      </dgm:t>
    </dgm:pt>
    <dgm:pt modelId="{F4BEC695-4AC9-4782-BF9C-014E90B785C8}" type="parTrans" cxnId="{1F023D4E-90F9-43BD-8641-7D87D78C0E80}">
      <dgm:prSet/>
      <dgm:spPr/>
      <dgm:t>
        <a:bodyPr/>
        <a:lstStyle/>
        <a:p>
          <a:endParaRPr lang="ru-RU"/>
        </a:p>
      </dgm:t>
    </dgm:pt>
    <dgm:pt modelId="{6A93B31A-AB9F-4D98-978B-0BC7673BEC12}" type="sibTrans" cxnId="{1F023D4E-90F9-43BD-8641-7D87D78C0E80}">
      <dgm:prSet/>
      <dgm:spPr/>
      <dgm:t>
        <a:bodyPr/>
        <a:lstStyle/>
        <a:p>
          <a:endParaRPr lang="ru-RU"/>
        </a:p>
      </dgm:t>
    </dgm:pt>
    <dgm:pt modelId="{74CF01EE-0F56-4429-9196-1A2D94467ACB}">
      <dgm:prSet phldrT="[Текст]" phldr="1"/>
      <dgm:spPr/>
      <dgm:t>
        <a:bodyPr/>
        <a:lstStyle/>
        <a:p>
          <a:endParaRPr lang="ru-RU" dirty="0"/>
        </a:p>
      </dgm:t>
    </dgm:pt>
    <dgm:pt modelId="{7AEB6900-B0E1-482A-AC2C-5FC9EF53901A}" type="parTrans" cxnId="{432F170C-C729-47CC-9E0F-8780359491EA}">
      <dgm:prSet/>
      <dgm:spPr/>
      <dgm:t>
        <a:bodyPr/>
        <a:lstStyle/>
        <a:p>
          <a:endParaRPr lang="ru-RU"/>
        </a:p>
      </dgm:t>
    </dgm:pt>
    <dgm:pt modelId="{9CA6380F-0828-4310-BB14-17181C982D73}" type="sibTrans" cxnId="{432F170C-C729-47CC-9E0F-8780359491EA}">
      <dgm:prSet/>
      <dgm:spPr/>
      <dgm:t>
        <a:bodyPr/>
        <a:lstStyle/>
        <a:p>
          <a:endParaRPr lang="ru-RU"/>
        </a:p>
      </dgm:t>
    </dgm:pt>
    <dgm:pt modelId="{F14AB1B6-092C-4422-A042-B2343A4E6918}">
      <dgm:prSet phldrT="[Текст]"/>
      <dgm:spPr/>
      <dgm:t>
        <a:bodyPr/>
        <a:lstStyle/>
        <a:p>
          <a:r>
            <a:rPr lang="uk-UA" dirty="0" smtClean="0"/>
            <a:t>свідоме порушення чинного законодавства України</a:t>
          </a:r>
          <a:endParaRPr lang="ru-RU" dirty="0"/>
        </a:p>
      </dgm:t>
    </dgm:pt>
    <dgm:pt modelId="{3950A3DC-81A0-45A2-8366-5F18CC06CA6B}" type="parTrans" cxnId="{3E7B0F7D-3497-4A9B-AFCE-F82204989063}">
      <dgm:prSet/>
      <dgm:spPr/>
      <dgm:t>
        <a:bodyPr/>
        <a:lstStyle/>
        <a:p>
          <a:endParaRPr lang="ru-RU"/>
        </a:p>
      </dgm:t>
    </dgm:pt>
    <dgm:pt modelId="{E0899DAD-9783-4EBB-926B-436AB74AC9D9}" type="sibTrans" cxnId="{3E7B0F7D-3497-4A9B-AFCE-F82204989063}">
      <dgm:prSet/>
      <dgm:spPr/>
      <dgm:t>
        <a:bodyPr/>
        <a:lstStyle/>
        <a:p>
          <a:endParaRPr lang="ru-RU"/>
        </a:p>
      </dgm:t>
    </dgm:pt>
    <dgm:pt modelId="{AD75801F-32DD-4CFE-A6B2-98BBB148000A}">
      <dgm:prSet phldrT="[Текст]" phldr="1"/>
      <dgm:spPr/>
      <dgm:t>
        <a:bodyPr/>
        <a:lstStyle/>
        <a:p>
          <a:endParaRPr lang="ru-RU" dirty="0"/>
        </a:p>
      </dgm:t>
    </dgm:pt>
    <dgm:pt modelId="{479C78F4-2814-4DAC-B56F-E51CF5C4D701}" type="parTrans" cxnId="{12706C2A-5045-40F0-909D-B96AB9EC150D}">
      <dgm:prSet/>
      <dgm:spPr/>
      <dgm:t>
        <a:bodyPr/>
        <a:lstStyle/>
        <a:p>
          <a:endParaRPr lang="ru-RU"/>
        </a:p>
      </dgm:t>
    </dgm:pt>
    <dgm:pt modelId="{DADFA23F-2EC6-4811-981F-1AC1DC8A3C0D}" type="sibTrans" cxnId="{12706C2A-5045-40F0-909D-B96AB9EC150D}">
      <dgm:prSet/>
      <dgm:spPr/>
      <dgm:t>
        <a:bodyPr/>
        <a:lstStyle/>
        <a:p>
          <a:endParaRPr lang="ru-RU"/>
        </a:p>
      </dgm:t>
    </dgm:pt>
    <dgm:pt modelId="{44F20E6F-170E-402F-BD58-60C0817D05D4}">
      <dgm:prSet phldrT="[Текст]"/>
      <dgm:spPr/>
      <dgm:t>
        <a:bodyPr/>
        <a:lstStyle/>
        <a:p>
          <a:r>
            <a:rPr lang="uk-UA" dirty="0" smtClean="0"/>
            <a:t>культивування негативного ставлення до законодавства України</a:t>
          </a:r>
          <a:endParaRPr lang="ru-RU" dirty="0"/>
        </a:p>
      </dgm:t>
    </dgm:pt>
    <dgm:pt modelId="{D99E1CF4-5926-4DE5-80D1-391D8C9C79F5}" type="parTrans" cxnId="{3FBF7C97-9BEC-426C-8C9F-B45A9023CF44}">
      <dgm:prSet/>
      <dgm:spPr/>
      <dgm:t>
        <a:bodyPr/>
        <a:lstStyle/>
        <a:p>
          <a:endParaRPr lang="ru-RU"/>
        </a:p>
      </dgm:t>
    </dgm:pt>
    <dgm:pt modelId="{71BF38EB-DD71-48E8-AF72-F71091827962}" type="sibTrans" cxnId="{3FBF7C97-9BEC-426C-8C9F-B45A9023CF44}">
      <dgm:prSet/>
      <dgm:spPr/>
      <dgm:t>
        <a:bodyPr/>
        <a:lstStyle/>
        <a:p>
          <a:endParaRPr lang="ru-RU"/>
        </a:p>
      </dgm:t>
    </dgm:pt>
    <dgm:pt modelId="{04DED72B-A654-4FFC-81C4-BFEC4A008849}" type="pres">
      <dgm:prSet presAssocID="{0D6CC427-B3BC-4700-B60D-E61D32B99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BE002-5A66-401C-956C-32AC9FC81ED4}" type="pres">
      <dgm:prSet presAssocID="{0DE78997-B01A-462F-B325-703F222D404A}" presName="composite" presStyleCnt="0"/>
      <dgm:spPr/>
    </dgm:pt>
    <dgm:pt modelId="{323A2358-23A5-49E0-9F07-E02D98BADD44}" type="pres">
      <dgm:prSet presAssocID="{0DE78997-B01A-462F-B325-703F222D40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E5F52-1C39-40E6-BB66-918082F32E46}" type="pres">
      <dgm:prSet presAssocID="{0DE78997-B01A-462F-B325-703F222D40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1D905-115D-42C0-8840-CCF078FBBD8B}" type="pres">
      <dgm:prSet presAssocID="{DDC4A59F-F256-4680-A625-2CFFA7C6FF08}" presName="sp" presStyleCnt="0"/>
      <dgm:spPr/>
    </dgm:pt>
    <dgm:pt modelId="{3D1DE2F3-EB11-4BCF-A979-FFFB66160A42}" type="pres">
      <dgm:prSet presAssocID="{74CF01EE-0F56-4429-9196-1A2D94467ACB}" presName="composite" presStyleCnt="0"/>
      <dgm:spPr/>
    </dgm:pt>
    <dgm:pt modelId="{0E99A770-A0D1-40F8-94C4-5BC6F5137481}" type="pres">
      <dgm:prSet presAssocID="{74CF01EE-0F56-4429-9196-1A2D94467A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A1929-25F1-4BFF-BF6D-1F96EEEE02DE}" type="pres">
      <dgm:prSet presAssocID="{74CF01EE-0F56-4429-9196-1A2D94467A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3483E-F2F7-44EC-AA22-3049B61BED5A}" type="pres">
      <dgm:prSet presAssocID="{9CA6380F-0828-4310-BB14-17181C982D73}" presName="sp" presStyleCnt="0"/>
      <dgm:spPr/>
    </dgm:pt>
    <dgm:pt modelId="{C9F92324-7AA0-42A5-9831-89CFA352E46E}" type="pres">
      <dgm:prSet presAssocID="{AD75801F-32DD-4CFE-A6B2-98BBB148000A}" presName="composite" presStyleCnt="0"/>
      <dgm:spPr/>
    </dgm:pt>
    <dgm:pt modelId="{9BA5EE82-FA65-4D43-9553-316CE1326266}" type="pres">
      <dgm:prSet presAssocID="{AD75801F-32DD-4CFE-A6B2-98BBB14800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D1CCA-E16C-49A0-8479-60796A28C0F1}" type="pres">
      <dgm:prSet presAssocID="{AD75801F-32DD-4CFE-A6B2-98BBB14800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E1782-11E2-43F1-B9A0-C0E13F0BBB66}" type="presOf" srcId="{AD75801F-32DD-4CFE-A6B2-98BBB148000A}" destId="{9BA5EE82-FA65-4D43-9553-316CE1326266}" srcOrd="0" destOrd="0" presId="urn:microsoft.com/office/officeart/2005/8/layout/chevron2"/>
    <dgm:cxn modelId="{08E146F5-003D-4697-8E3D-D460C4AF1B37}" srcId="{0D6CC427-B3BC-4700-B60D-E61D32B99EA6}" destId="{0DE78997-B01A-462F-B325-703F222D404A}" srcOrd="0" destOrd="0" parTransId="{FBA9087E-9608-4368-9DC2-AFE0E7CC409B}" sibTransId="{DDC4A59F-F256-4680-A625-2CFFA7C6FF08}"/>
    <dgm:cxn modelId="{AF82FCFF-CCF0-4A3D-B265-16D1A37FB02B}" type="presOf" srcId="{74CF01EE-0F56-4429-9196-1A2D94467ACB}" destId="{0E99A770-A0D1-40F8-94C4-5BC6F5137481}" srcOrd="0" destOrd="0" presId="urn:microsoft.com/office/officeart/2005/8/layout/chevron2"/>
    <dgm:cxn modelId="{3E7B0F7D-3497-4A9B-AFCE-F82204989063}" srcId="{74CF01EE-0F56-4429-9196-1A2D94467ACB}" destId="{F14AB1B6-092C-4422-A042-B2343A4E6918}" srcOrd="0" destOrd="0" parTransId="{3950A3DC-81A0-45A2-8366-5F18CC06CA6B}" sibTransId="{E0899DAD-9783-4EBB-926B-436AB74AC9D9}"/>
    <dgm:cxn modelId="{3FBF7C97-9BEC-426C-8C9F-B45A9023CF44}" srcId="{AD75801F-32DD-4CFE-A6B2-98BBB148000A}" destId="{44F20E6F-170E-402F-BD58-60C0817D05D4}" srcOrd="0" destOrd="0" parTransId="{D99E1CF4-5926-4DE5-80D1-391D8C9C79F5}" sibTransId="{71BF38EB-DD71-48E8-AF72-F71091827962}"/>
    <dgm:cxn modelId="{A7DAAE37-692C-4DAA-9D44-54C4964859D5}" type="presOf" srcId="{0D6CC427-B3BC-4700-B60D-E61D32B99EA6}" destId="{04DED72B-A654-4FFC-81C4-BFEC4A008849}" srcOrd="0" destOrd="0" presId="urn:microsoft.com/office/officeart/2005/8/layout/chevron2"/>
    <dgm:cxn modelId="{31E4F260-3BF4-44EF-ACAB-3127786941B4}" type="presOf" srcId="{44F20E6F-170E-402F-BD58-60C0817D05D4}" destId="{B0BD1CCA-E16C-49A0-8479-60796A28C0F1}" srcOrd="0" destOrd="0" presId="urn:microsoft.com/office/officeart/2005/8/layout/chevron2"/>
    <dgm:cxn modelId="{1F023D4E-90F9-43BD-8641-7D87D78C0E80}" srcId="{0DE78997-B01A-462F-B325-703F222D404A}" destId="{99CC4A47-C729-4B28-85D4-6676FD992979}" srcOrd="0" destOrd="0" parTransId="{F4BEC695-4AC9-4782-BF9C-014E90B785C8}" sibTransId="{6A93B31A-AB9F-4D98-978B-0BC7673BEC12}"/>
    <dgm:cxn modelId="{60B07DF6-DDC9-4103-8DFD-94B217B50B1C}" type="presOf" srcId="{0DE78997-B01A-462F-B325-703F222D404A}" destId="{323A2358-23A5-49E0-9F07-E02D98BADD44}" srcOrd="0" destOrd="0" presId="urn:microsoft.com/office/officeart/2005/8/layout/chevron2"/>
    <dgm:cxn modelId="{432F170C-C729-47CC-9E0F-8780359491EA}" srcId="{0D6CC427-B3BC-4700-B60D-E61D32B99EA6}" destId="{74CF01EE-0F56-4429-9196-1A2D94467ACB}" srcOrd="1" destOrd="0" parTransId="{7AEB6900-B0E1-482A-AC2C-5FC9EF53901A}" sibTransId="{9CA6380F-0828-4310-BB14-17181C982D73}"/>
    <dgm:cxn modelId="{0668BA0E-39B3-4F54-A86C-CBE8F82ED3DB}" type="presOf" srcId="{F14AB1B6-092C-4422-A042-B2343A4E6918}" destId="{0E0A1929-25F1-4BFF-BF6D-1F96EEEE02DE}" srcOrd="0" destOrd="0" presId="urn:microsoft.com/office/officeart/2005/8/layout/chevron2"/>
    <dgm:cxn modelId="{0AED6491-AB2F-49A1-A3D8-C3975B9F1803}" type="presOf" srcId="{99CC4A47-C729-4B28-85D4-6676FD992979}" destId="{AF9E5F52-1C39-40E6-BB66-918082F32E46}" srcOrd="0" destOrd="0" presId="urn:microsoft.com/office/officeart/2005/8/layout/chevron2"/>
    <dgm:cxn modelId="{12706C2A-5045-40F0-909D-B96AB9EC150D}" srcId="{0D6CC427-B3BC-4700-B60D-E61D32B99EA6}" destId="{AD75801F-32DD-4CFE-A6B2-98BBB148000A}" srcOrd="2" destOrd="0" parTransId="{479C78F4-2814-4DAC-B56F-E51CF5C4D701}" sibTransId="{DADFA23F-2EC6-4811-981F-1AC1DC8A3C0D}"/>
    <dgm:cxn modelId="{ACBE7DB4-93D8-4FC6-BE58-A35CA54FF90B}" type="presParOf" srcId="{04DED72B-A654-4FFC-81C4-BFEC4A008849}" destId="{D35BE002-5A66-401C-956C-32AC9FC81ED4}" srcOrd="0" destOrd="0" presId="urn:microsoft.com/office/officeart/2005/8/layout/chevron2"/>
    <dgm:cxn modelId="{9651EC38-1BCE-4DB5-BB7B-17AE7ACD152D}" type="presParOf" srcId="{D35BE002-5A66-401C-956C-32AC9FC81ED4}" destId="{323A2358-23A5-49E0-9F07-E02D98BADD44}" srcOrd="0" destOrd="0" presId="urn:microsoft.com/office/officeart/2005/8/layout/chevron2"/>
    <dgm:cxn modelId="{1DFB4959-E97E-4CB0-9530-DDEC2FEC6471}" type="presParOf" srcId="{D35BE002-5A66-401C-956C-32AC9FC81ED4}" destId="{AF9E5F52-1C39-40E6-BB66-918082F32E46}" srcOrd="1" destOrd="0" presId="urn:microsoft.com/office/officeart/2005/8/layout/chevron2"/>
    <dgm:cxn modelId="{463C8B66-4103-40B6-A7A0-F43DDA728BD4}" type="presParOf" srcId="{04DED72B-A654-4FFC-81C4-BFEC4A008849}" destId="{4811D905-115D-42C0-8840-CCF078FBBD8B}" srcOrd="1" destOrd="0" presId="urn:microsoft.com/office/officeart/2005/8/layout/chevron2"/>
    <dgm:cxn modelId="{5201E4C6-A4B0-4112-A337-7187E4DC9448}" type="presParOf" srcId="{04DED72B-A654-4FFC-81C4-BFEC4A008849}" destId="{3D1DE2F3-EB11-4BCF-A979-FFFB66160A42}" srcOrd="2" destOrd="0" presId="urn:microsoft.com/office/officeart/2005/8/layout/chevron2"/>
    <dgm:cxn modelId="{0EA4F551-76A5-4B26-9C99-516DD33972BD}" type="presParOf" srcId="{3D1DE2F3-EB11-4BCF-A979-FFFB66160A42}" destId="{0E99A770-A0D1-40F8-94C4-5BC6F5137481}" srcOrd="0" destOrd="0" presId="urn:microsoft.com/office/officeart/2005/8/layout/chevron2"/>
    <dgm:cxn modelId="{FC1FFA28-6090-43C8-8C2A-4307E96D6571}" type="presParOf" srcId="{3D1DE2F3-EB11-4BCF-A979-FFFB66160A42}" destId="{0E0A1929-25F1-4BFF-BF6D-1F96EEEE02DE}" srcOrd="1" destOrd="0" presId="urn:microsoft.com/office/officeart/2005/8/layout/chevron2"/>
    <dgm:cxn modelId="{A9A6F381-AFCB-4A68-9EF5-F02134B6934E}" type="presParOf" srcId="{04DED72B-A654-4FFC-81C4-BFEC4A008849}" destId="{8383483E-F2F7-44EC-AA22-3049B61BED5A}" srcOrd="3" destOrd="0" presId="urn:microsoft.com/office/officeart/2005/8/layout/chevron2"/>
    <dgm:cxn modelId="{9AC5CC7E-DAE8-4349-A145-519451841599}" type="presParOf" srcId="{04DED72B-A654-4FFC-81C4-BFEC4A008849}" destId="{C9F92324-7AA0-42A5-9831-89CFA352E46E}" srcOrd="4" destOrd="0" presId="urn:microsoft.com/office/officeart/2005/8/layout/chevron2"/>
    <dgm:cxn modelId="{213660F6-68F9-4118-B9D5-75D8F5CB6ABB}" type="presParOf" srcId="{C9F92324-7AA0-42A5-9831-89CFA352E46E}" destId="{9BA5EE82-FA65-4D43-9553-316CE1326266}" srcOrd="0" destOrd="0" presId="urn:microsoft.com/office/officeart/2005/8/layout/chevron2"/>
    <dgm:cxn modelId="{A1174100-2159-4D15-89E8-D6FF4B072089}" type="presParOf" srcId="{C9F92324-7AA0-42A5-9831-89CFA352E46E}" destId="{B0BD1CCA-E16C-49A0-8479-60796A28C0F1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CC427-B3BC-4700-B60D-E61D32B99EA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E78997-B01A-462F-B325-703F222D404A}">
      <dgm:prSet phldrT="[Текст]" phldr="1"/>
      <dgm:spPr/>
      <dgm:t>
        <a:bodyPr/>
        <a:lstStyle/>
        <a:p>
          <a:endParaRPr lang="ru-RU" dirty="0"/>
        </a:p>
      </dgm:t>
    </dgm:pt>
    <dgm:pt modelId="{FBA9087E-9608-4368-9DC2-AFE0E7CC409B}" type="parTrans" cxnId="{08E146F5-003D-4697-8E3D-D460C4AF1B37}">
      <dgm:prSet/>
      <dgm:spPr/>
      <dgm:t>
        <a:bodyPr/>
        <a:lstStyle/>
        <a:p>
          <a:endParaRPr lang="ru-RU"/>
        </a:p>
      </dgm:t>
    </dgm:pt>
    <dgm:pt modelId="{DDC4A59F-F256-4680-A625-2CFFA7C6FF08}" type="sibTrans" cxnId="{08E146F5-003D-4697-8E3D-D460C4AF1B37}">
      <dgm:prSet/>
      <dgm:spPr/>
      <dgm:t>
        <a:bodyPr/>
        <a:lstStyle/>
        <a:p>
          <a:endParaRPr lang="ru-RU"/>
        </a:p>
      </dgm:t>
    </dgm:pt>
    <dgm:pt modelId="{99CC4A47-C729-4B28-85D4-6676FD992979}">
      <dgm:prSet phldrT="[Текст]" custT="1"/>
      <dgm:spPr/>
      <dgm:t>
        <a:bodyPr/>
        <a:lstStyle/>
        <a:p>
          <a:r>
            <a:rPr lang="uk-UA" sz="2100" dirty="0" smtClean="0"/>
            <a:t>проходження академічних процедур контролю знань замість певного індивіда підставними особами</a:t>
          </a:r>
          <a:endParaRPr lang="ru-RU" sz="2100" dirty="0"/>
        </a:p>
      </dgm:t>
    </dgm:pt>
    <dgm:pt modelId="{F4BEC695-4AC9-4782-BF9C-014E90B785C8}" type="parTrans" cxnId="{1F023D4E-90F9-43BD-8641-7D87D78C0E80}">
      <dgm:prSet/>
      <dgm:spPr/>
      <dgm:t>
        <a:bodyPr/>
        <a:lstStyle/>
        <a:p>
          <a:endParaRPr lang="ru-RU"/>
        </a:p>
      </dgm:t>
    </dgm:pt>
    <dgm:pt modelId="{6A93B31A-AB9F-4D98-978B-0BC7673BEC12}" type="sibTrans" cxnId="{1F023D4E-90F9-43BD-8641-7D87D78C0E80}">
      <dgm:prSet/>
      <dgm:spPr/>
      <dgm:t>
        <a:bodyPr/>
        <a:lstStyle/>
        <a:p>
          <a:endParaRPr lang="ru-RU"/>
        </a:p>
      </dgm:t>
    </dgm:pt>
    <dgm:pt modelId="{74CF01EE-0F56-4429-9196-1A2D94467ACB}">
      <dgm:prSet phldrT="[Текст]" phldr="1"/>
      <dgm:spPr/>
      <dgm:t>
        <a:bodyPr/>
        <a:lstStyle/>
        <a:p>
          <a:endParaRPr lang="ru-RU" dirty="0"/>
        </a:p>
      </dgm:t>
    </dgm:pt>
    <dgm:pt modelId="{7AEB6900-B0E1-482A-AC2C-5FC9EF53901A}" type="parTrans" cxnId="{432F170C-C729-47CC-9E0F-8780359491EA}">
      <dgm:prSet/>
      <dgm:spPr/>
      <dgm:t>
        <a:bodyPr/>
        <a:lstStyle/>
        <a:p>
          <a:endParaRPr lang="ru-RU"/>
        </a:p>
      </dgm:t>
    </dgm:pt>
    <dgm:pt modelId="{9CA6380F-0828-4310-BB14-17181C982D73}" type="sibTrans" cxnId="{432F170C-C729-47CC-9E0F-8780359491EA}">
      <dgm:prSet/>
      <dgm:spPr/>
      <dgm:t>
        <a:bodyPr/>
        <a:lstStyle/>
        <a:p>
          <a:endParaRPr lang="ru-RU"/>
        </a:p>
      </dgm:t>
    </dgm:pt>
    <dgm:pt modelId="{F14AB1B6-092C-4422-A042-B2343A4E6918}">
      <dgm:prSet phldrT="[Текст]" custT="1"/>
      <dgm:spPr/>
      <dgm:t>
        <a:bodyPr/>
        <a:lstStyle/>
        <a:p>
          <a:r>
            <a:rPr lang="uk-UA" sz="2100" dirty="0" smtClean="0"/>
            <a:t>плагіат у будь-яких його проявах</a:t>
          </a:r>
          <a:endParaRPr lang="ru-RU" sz="2100" dirty="0"/>
        </a:p>
      </dgm:t>
    </dgm:pt>
    <dgm:pt modelId="{3950A3DC-81A0-45A2-8366-5F18CC06CA6B}" type="parTrans" cxnId="{3E7B0F7D-3497-4A9B-AFCE-F82204989063}">
      <dgm:prSet/>
      <dgm:spPr/>
      <dgm:t>
        <a:bodyPr/>
        <a:lstStyle/>
        <a:p>
          <a:endParaRPr lang="ru-RU"/>
        </a:p>
      </dgm:t>
    </dgm:pt>
    <dgm:pt modelId="{E0899DAD-9783-4EBB-926B-436AB74AC9D9}" type="sibTrans" cxnId="{3E7B0F7D-3497-4A9B-AFCE-F82204989063}">
      <dgm:prSet/>
      <dgm:spPr/>
      <dgm:t>
        <a:bodyPr/>
        <a:lstStyle/>
        <a:p>
          <a:endParaRPr lang="ru-RU"/>
        </a:p>
      </dgm:t>
    </dgm:pt>
    <dgm:pt modelId="{AD75801F-32DD-4CFE-A6B2-98BBB148000A}">
      <dgm:prSet phldrT="[Текст]" phldr="1"/>
      <dgm:spPr/>
      <dgm:t>
        <a:bodyPr/>
        <a:lstStyle/>
        <a:p>
          <a:endParaRPr lang="ru-RU" dirty="0"/>
        </a:p>
      </dgm:t>
    </dgm:pt>
    <dgm:pt modelId="{479C78F4-2814-4DAC-B56F-E51CF5C4D701}" type="parTrans" cxnId="{12706C2A-5045-40F0-909D-B96AB9EC150D}">
      <dgm:prSet/>
      <dgm:spPr/>
      <dgm:t>
        <a:bodyPr/>
        <a:lstStyle/>
        <a:p>
          <a:endParaRPr lang="ru-RU"/>
        </a:p>
      </dgm:t>
    </dgm:pt>
    <dgm:pt modelId="{DADFA23F-2EC6-4811-981F-1AC1DC8A3C0D}" type="sibTrans" cxnId="{12706C2A-5045-40F0-909D-B96AB9EC150D}">
      <dgm:prSet/>
      <dgm:spPr/>
      <dgm:t>
        <a:bodyPr/>
        <a:lstStyle/>
        <a:p>
          <a:endParaRPr lang="ru-RU"/>
        </a:p>
      </dgm:t>
    </dgm:pt>
    <dgm:pt modelId="{44F20E6F-170E-402F-BD58-60C0817D05D4}">
      <dgm:prSet phldrT="[Текст]" custT="1"/>
      <dgm:spPr/>
      <dgm:t>
        <a:bodyPr/>
        <a:lstStyle/>
        <a:p>
          <a:r>
            <a:rPr lang="uk-UA" sz="2100" dirty="0" smtClean="0"/>
            <a:t>списування при складанні будь-якого виду підсумкового або поточного академічного контролю</a:t>
          </a:r>
          <a:endParaRPr lang="ru-RU" sz="2100" dirty="0"/>
        </a:p>
      </dgm:t>
    </dgm:pt>
    <dgm:pt modelId="{D99E1CF4-5926-4DE5-80D1-391D8C9C79F5}" type="parTrans" cxnId="{3FBF7C97-9BEC-426C-8C9F-B45A9023CF44}">
      <dgm:prSet/>
      <dgm:spPr/>
      <dgm:t>
        <a:bodyPr/>
        <a:lstStyle/>
        <a:p>
          <a:endParaRPr lang="ru-RU"/>
        </a:p>
      </dgm:t>
    </dgm:pt>
    <dgm:pt modelId="{71BF38EB-DD71-48E8-AF72-F71091827962}" type="sibTrans" cxnId="{3FBF7C97-9BEC-426C-8C9F-B45A9023CF44}">
      <dgm:prSet/>
      <dgm:spPr/>
      <dgm:t>
        <a:bodyPr/>
        <a:lstStyle/>
        <a:p>
          <a:endParaRPr lang="ru-RU"/>
        </a:p>
      </dgm:t>
    </dgm:pt>
    <dgm:pt modelId="{04DED72B-A654-4FFC-81C4-BFEC4A008849}" type="pres">
      <dgm:prSet presAssocID="{0D6CC427-B3BC-4700-B60D-E61D32B99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BE002-5A66-401C-956C-32AC9FC81ED4}" type="pres">
      <dgm:prSet presAssocID="{0DE78997-B01A-462F-B325-703F222D404A}" presName="composite" presStyleCnt="0"/>
      <dgm:spPr/>
    </dgm:pt>
    <dgm:pt modelId="{323A2358-23A5-49E0-9F07-E02D98BADD44}" type="pres">
      <dgm:prSet presAssocID="{0DE78997-B01A-462F-B325-703F222D40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E5F52-1C39-40E6-BB66-918082F32E46}" type="pres">
      <dgm:prSet presAssocID="{0DE78997-B01A-462F-B325-703F222D40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1D905-115D-42C0-8840-CCF078FBBD8B}" type="pres">
      <dgm:prSet presAssocID="{DDC4A59F-F256-4680-A625-2CFFA7C6FF08}" presName="sp" presStyleCnt="0"/>
      <dgm:spPr/>
    </dgm:pt>
    <dgm:pt modelId="{3D1DE2F3-EB11-4BCF-A979-FFFB66160A42}" type="pres">
      <dgm:prSet presAssocID="{74CF01EE-0F56-4429-9196-1A2D94467ACB}" presName="composite" presStyleCnt="0"/>
      <dgm:spPr/>
    </dgm:pt>
    <dgm:pt modelId="{0E99A770-A0D1-40F8-94C4-5BC6F5137481}" type="pres">
      <dgm:prSet presAssocID="{74CF01EE-0F56-4429-9196-1A2D94467A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A1929-25F1-4BFF-BF6D-1F96EEEE02DE}" type="pres">
      <dgm:prSet presAssocID="{74CF01EE-0F56-4429-9196-1A2D94467A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3483E-F2F7-44EC-AA22-3049B61BED5A}" type="pres">
      <dgm:prSet presAssocID="{9CA6380F-0828-4310-BB14-17181C982D73}" presName="sp" presStyleCnt="0"/>
      <dgm:spPr/>
    </dgm:pt>
    <dgm:pt modelId="{C9F92324-7AA0-42A5-9831-89CFA352E46E}" type="pres">
      <dgm:prSet presAssocID="{AD75801F-32DD-4CFE-A6B2-98BBB148000A}" presName="composite" presStyleCnt="0"/>
      <dgm:spPr/>
    </dgm:pt>
    <dgm:pt modelId="{9BA5EE82-FA65-4D43-9553-316CE1326266}" type="pres">
      <dgm:prSet presAssocID="{AD75801F-32DD-4CFE-A6B2-98BBB14800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D1CCA-E16C-49A0-8479-60796A28C0F1}" type="pres">
      <dgm:prSet presAssocID="{AD75801F-32DD-4CFE-A6B2-98BBB14800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146F5-003D-4697-8E3D-D460C4AF1B37}" srcId="{0D6CC427-B3BC-4700-B60D-E61D32B99EA6}" destId="{0DE78997-B01A-462F-B325-703F222D404A}" srcOrd="0" destOrd="0" parTransId="{FBA9087E-9608-4368-9DC2-AFE0E7CC409B}" sibTransId="{DDC4A59F-F256-4680-A625-2CFFA7C6FF08}"/>
    <dgm:cxn modelId="{F45D0D9B-7B29-4AC2-BA50-535C7929DAAE}" type="presOf" srcId="{0DE78997-B01A-462F-B325-703F222D404A}" destId="{323A2358-23A5-49E0-9F07-E02D98BADD44}" srcOrd="0" destOrd="0" presId="urn:microsoft.com/office/officeart/2005/8/layout/chevron2"/>
    <dgm:cxn modelId="{3E7B0F7D-3497-4A9B-AFCE-F82204989063}" srcId="{74CF01EE-0F56-4429-9196-1A2D94467ACB}" destId="{F14AB1B6-092C-4422-A042-B2343A4E6918}" srcOrd="0" destOrd="0" parTransId="{3950A3DC-81A0-45A2-8366-5F18CC06CA6B}" sibTransId="{E0899DAD-9783-4EBB-926B-436AB74AC9D9}"/>
    <dgm:cxn modelId="{257EE5F7-883C-45A8-8079-976F70EB71F8}" type="presOf" srcId="{0D6CC427-B3BC-4700-B60D-E61D32B99EA6}" destId="{04DED72B-A654-4FFC-81C4-BFEC4A008849}" srcOrd="0" destOrd="0" presId="urn:microsoft.com/office/officeart/2005/8/layout/chevron2"/>
    <dgm:cxn modelId="{3FBF7C97-9BEC-426C-8C9F-B45A9023CF44}" srcId="{AD75801F-32DD-4CFE-A6B2-98BBB148000A}" destId="{44F20E6F-170E-402F-BD58-60C0817D05D4}" srcOrd="0" destOrd="0" parTransId="{D99E1CF4-5926-4DE5-80D1-391D8C9C79F5}" sibTransId="{71BF38EB-DD71-48E8-AF72-F71091827962}"/>
    <dgm:cxn modelId="{6AA2657E-F666-4584-B509-76DC9FFA2535}" type="presOf" srcId="{99CC4A47-C729-4B28-85D4-6676FD992979}" destId="{AF9E5F52-1C39-40E6-BB66-918082F32E46}" srcOrd="0" destOrd="0" presId="urn:microsoft.com/office/officeart/2005/8/layout/chevron2"/>
    <dgm:cxn modelId="{E593247D-D779-45EC-9ADA-B1AF1A1225D2}" type="presOf" srcId="{74CF01EE-0F56-4429-9196-1A2D94467ACB}" destId="{0E99A770-A0D1-40F8-94C4-5BC6F5137481}" srcOrd="0" destOrd="0" presId="urn:microsoft.com/office/officeart/2005/8/layout/chevron2"/>
    <dgm:cxn modelId="{1F023D4E-90F9-43BD-8641-7D87D78C0E80}" srcId="{0DE78997-B01A-462F-B325-703F222D404A}" destId="{99CC4A47-C729-4B28-85D4-6676FD992979}" srcOrd="0" destOrd="0" parTransId="{F4BEC695-4AC9-4782-BF9C-014E90B785C8}" sibTransId="{6A93B31A-AB9F-4D98-978B-0BC7673BEC12}"/>
    <dgm:cxn modelId="{432F170C-C729-47CC-9E0F-8780359491EA}" srcId="{0D6CC427-B3BC-4700-B60D-E61D32B99EA6}" destId="{74CF01EE-0F56-4429-9196-1A2D94467ACB}" srcOrd="1" destOrd="0" parTransId="{7AEB6900-B0E1-482A-AC2C-5FC9EF53901A}" sibTransId="{9CA6380F-0828-4310-BB14-17181C982D73}"/>
    <dgm:cxn modelId="{311DFA48-BB9D-4F80-B10D-678DEA60DED0}" type="presOf" srcId="{F14AB1B6-092C-4422-A042-B2343A4E6918}" destId="{0E0A1929-25F1-4BFF-BF6D-1F96EEEE02DE}" srcOrd="0" destOrd="0" presId="urn:microsoft.com/office/officeart/2005/8/layout/chevron2"/>
    <dgm:cxn modelId="{76D2901A-36DE-4937-84AA-A665801904F2}" type="presOf" srcId="{44F20E6F-170E-402F-BD58-60C0817D05D4}" destId="{B0BD1CCA-E16C-49A0-8479-60796A28C0F1}" srcOrd="0" destOrd="0" presId="urn:microsoft.com/office/officeart/2005/8/layout/chevron2"/>
    <dgm:cxn modelId="{CB062BD9-4ED1-4548-90C7-4998B87EA1BB}" type="presOf" srcId="{AD75801F-32DD-4CFE-A6B2-98BBB148000A}" destId="{9BA5EE82-FA65-4D43-9553-316CE1326266}" srcOrd="0" destOrd="0" presId="urn:microsoft.com/office/officeart/2005/8/layout/chevron2"/>
    <dgm:cxn modelId="{12706C2A-5045-40F0-909D-B96AB9EC150D}" srcId="{0D6CC427-B3BC-4700-B60D-E61D32B99EA6}" destId="{AD75801F-32DD-4CFE-A6B2-98BBB148000A}" srcOrd="2" destOrd="0" parTransId="{479C78F4-2814-4DAC-B56F-E51CF5C4D701}" sibTransId="{DADFA23F-2EC6-4811-981F-1AC1DC8A3C0D}"/>
    <dgm:cxn modelId="{6D53EEAC-DCE8-4A1D-86C8-DFDECBC0FA3E}" type="presParOf" srcId="{04DED72B-A654-4FFC-81C4-BFEC4A008849}" destId="{D35BE002-5A66-401C-956C-32AC9FC81ED4}" srcOrd="0" destOrd="0" presId="urn:microsoft.com/office/officeart/2005/8/layout/chevron2"/>
    <dgm:cxn modelId="{25D072E9-21BB-4E90-8FA3-10860CF4EC63}" type="presParOf" srcId="{D35BE002-5A66-401C-956C-32AC9FC81ED4}" destId="{323A2358-23A5-49E0-9F07-E02D98BADD44}" srcOrd="0" destOrd="0" presId="urn:microsoft.com/office/officeart/2005/8/layout/chevron2"/>
    <dgm:cxn modelId="{F6C340DD-996D-4D89-918E-B156952144DF}" type="presParOf" srcId="{D35BE002-5A66-401C-956C-32AC9FC81ED4}" destId="{AF9E5F52-1C39-40E6-BB66-918082F32E46}" srcOrd="1" destOrd="0" presId="urn:microsoft.com/office/officeart/2005/8/layout/chevron2"/>
    <dgm:cxn modelId="{3D782CB8-CBA6-4617-9F0A-F7AD30C6B28C}" type="presParOf" srcId="{04DED72B-A654-4FFC-81C4-BFEC4A008849}" destId="{4811D905-115D-42C0-8840-CCF078FBBD8B}" srcOrd="1" destOrd="0" presId="urn:microsoft.com/office/officeart/2005/8/layout/chevron2"/>
    <dgm:cxn modelId="{94B6B802-A708-4BD5-B286-D08B4CC18A33}" type="presParOf" srcId="{04DED72B-A654-4FFC-81C4-BFEC4A008849}" destId="{3D1DE2F3-EB11-4BCF-A979-FFFB66160A42}" srcOrd="2" destOrd="0" presId="urn:microsoft.com/office/officeart/2005/8/layout/chevron2"/>
    <dgm:cxn modelId="{5EF4CCED-940D-4B64-8AF8-238D6DEDD180}" type="presParOf" srcId="{3D1DE2F3-EB11-4BCF-A979-FFFB66160A42}" destId="{0E99A770-A0D1-40F8-94C4-5BC6F5137481}" srcOrd="0" destOrd="0" presId="urn:microsoft.com/office/officeart/2005/8/layout/chevron2"/>
    <dgm:cxn modelId="{7B9CBE64-508A-4ADA-9A15-90FD19C97252}" type="presParOf" srcId="{3D1DE2F3-EB11-4BCF-A979-FFFB66160A42}" destId="{0E0A1929-25F1-4BFF-BF6D-1F96EEEE02DE}" srcOrd="1" destOrd="0" presId="urn:microsoft.com/office/officeart/2005/8/layout/chevron2"/>
    <dgm:cxn modelId="{0BA77992-550F-423C-9F29-FADC47D5B103}" type="presParOf" srcId="{04DED72B-A654-4FFC-81C4-BFEC4A008849}" destId="{8383483E-F2F7-44EC-AA22-3049B61BED5A}" srcOrd="3" destOrd="0" presId="urn:microsoft.com/office/officeart/2005/8/layout/chevron2"/>
    <dgm:cxn modelId="{A610F004-34E7-48A5-973E-854DCB52EA4F}" type="presParOf" srcId="{04DED72B-A654-4FFC-81C4-BFEC4A008849}" destId="{C9F92324-7AA0-42A5-9831-89CFA352E46E}" srcOrd="4" destOrd="0" presId="urn:microsoft.com/office/officeart/2005/8/layout/chevron2"/>
    <dgm:cxn modelId="{CEC120A3-8CBF-4EDC-B468-C64ADC4715E4}" type="presParOf" srcId="{C9F92324-7AA0-42A5-9831-89CFA352E46E}" destId="{9BA5EE82-FA65-4D43-9553-316CE1326266}" srcOrd="0" destOrd="0" presId="urn:microsoft.com/office/officeart/2005/8/layout/chevron2"/>
    <dgm:cxn modelId="{83CFF92B-CFB6-4A06-8143-177AC4DBF680}" type="presParOf" srcId="{C9F92324-7AA0-42A5-9831-89CFA352E46E}" destId="{B0BD1CCA-E16C-49A0-8479-60796A28C0F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AB91AE-7DDA-42EB-AD8D-B142205DAF1F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56C28C-CABA-4FD1-A46C-486F6E545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Академічна доброчесність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0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1357298"/>
          <a:ext cx="628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7000924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3200" dirty="0" smtClean="0"/>
              <a:t>Дякую </a:t>
            </a:r>
            <a:r>
              <a:rPr lang="uk-UA" sz="3200" dirty="0" smtClean="0"/>
              <a:t>за увагу!</a:t>
            </a:r>
            <a:endParaRPr lang="ru-RU" sz="3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357562"/>
            <a:ext cx="37719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3429001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https://uk.wikipedia.org/wiki</a:t>
            </a:r>
            <a:endParaRPr lang="uk-UA" dirty="0" smtClean="0"/>
          </a:p>
          <a:p>
            <a:r>
              <a:rPr lang="en-US" dirty="0" smtClean="0"/>
              <a:t>https://www.pdaa.edu.ua/content/pryncypy-akademichnoyi-dobrochesnosti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692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Академічна</a:t>
            </a:r>
            <a:r>
              <a:rPr lang="ru-RU" b="1" dirty="0"/>
              <a:t> </a:t>
            </a:r>
            <a:r>
              <a:rPr lang="ru-RU" b="1" dirty="0" err="1"/>
              <a:t>доброчесність</a:t>
            </a:r>
            <a:r>
              <a:rPr lang="ru-RU" b="1" dirty="0"/>
              <a:t> </a:t>
            </a:r>
            <a:r>
              <a:rPr lang="uk-UA" b="1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та </a:t>
            </a:r>
            <a:r>
              <a:rPr lang="ru-RU" dirty="0" err="1"/>
              <a:t>визначених</a:t>
            </a:r>
            <a:r>
              <a:rPr lang="ru-RU" dirty="0"/>
              <a:t> законом правил,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керуватися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викладання</a:t>
            </a:r>
            <a:r>
              <a:rPr lang="ru-RU" dirty="0"/>
              <a:t> та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(</a:t>
            </a:r>
            <a:r>
              <a:rPr lang="ru-RU" dirty="0" err="1"/>
              <a:t>творчої</a:t>
            </a:r>
            <a:r>
              <a:rPr lang="ru-RU" dirty="0"/>
              <a:t>)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до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(</a:t>
            </a:r>
            <a:r>
              <a:rPr lang="ru-RU" dirty="0" err="1"/>
              <a:t>творчих</a:t>
            </a:r>
            <a:r>
              <a:rPr lang="ru-RU" dirty="0"/>
              <a:t>) </a:t>
            </a:r>
            <a:r>
              <a:rPr lang="ru-RU" dirty="0" err="1"/>
              <a:t>досягнень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643734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3328988"/>
            <a:ext cx="41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6286520"/>
            <a:ext cx="590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7434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500042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Академічна доброчесність  базується на таких принципах: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35716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Порушенням академічної  доброчесності вважається:</a:t>
            </a:r>
            <a:endParaRPr lang="ru-RU" sz="32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5628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1343025"/>
            <a:ext cx="68103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29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70723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Несумісними зі званням члена університетської спільноти є: </a:t>
            </a:r>
            <a:endParaRPr lang="ru-RU" sz="3200" dirty="0"/>
          </a:p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785926"/>
          <a:ext cx="771530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іст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</TotalTime>
  <Words>145</Words>
  <Application>Microsoft Office PowerPoint</Application>
  <PresentationFormat>Екран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Справедливість</vt:lpstr>
      <vt:lpstr>Академічна доброчесність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Академічна доброчесність</dc:title>
  <dc:creator>Пользователь Windows</dc:creator>
  <cp:lastModifiedBy>Пользователь Windows</cp:lastModifiedBy>
  <cp:revision>4</cp:revision>
  <dcterms:created xsi:type="dcterms:W3CDTF">2021-09-16T05:04:52Z</dcterms:created>
  <dcterms:modified xsi:type="dcterms:W3CDTF">2021-09-30T08:45:52Z</dcterms:modified>
</cp:coreProperties>
</file>